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7247DA-014C-45D0-8E68-719E6C2DACD7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4C5692-C601-409D-B74A-A9379E85F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772400" cy="92869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Застосування поліетилену</a:t>
            </a: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143380"/>
            <a:ext cx="7772400" cy="1508760"/>
          </a:xfrm>
        </p:spPr>
        <p:txBody>
          <a:bodyPr/>
          <a:lstStyle/>
          <a:p>
            <a:pPr algn="r"/>
            <a:r>
              <a:rPr lang="uk-UA" dirty="0" smtClean="0"/>
              <a:t>Підготував:</a:t>
            </a:r>
          </a:p>
          <a:p>
            <a:pPr algn="r"/>
            <a:r>
              <a:rPr lang="uk-UA" dirty="0" smtClean="0"/>
              <a:t>Учень 9 класу </a:t>
            </a:r>
          </a:p>
          <a:p>
            <a:pPr algn="r"/>
            <a:r>
              <a:rPr lang="uk-UA" dirty="0" smtClean="0"/>
              <a:t>Васильєв 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57166"/>
            <a:ext cx="7772400" cy="157163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Поліетилен біологічно нешкідливий, тому він широко застосовується у медицині, у житловому будівництві.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Настя\Рабочий стол\Методическая папка\Презентации\Поліетилен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1428760" cy="1847534"/>
          </a:xfrm>
          <a:prstGeom prst="rect">
            <a:avLst/>
          </a:prstGeom>
          <a:noFill/>
        </p:spPr>
      </p:pic>
      <p:pic>
        <p:nvPicPr>
          <p:cNvPr id="1027" name="Picture 3" descr="C:\Documents and Settings\Настя\Рабочий стол\Методическая папка\Презентации\Поліетилен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214554"/>
            <a:ext cx="1964545" cy="1571636"/>
          </a:xfrm>
          <a:prstGeom prst="rect">
            <a:avLst/>
          </a:prstGeom>
          <a:noFill/>
        </p:spPr>
      </p:pic>
      <p:pic>
        <p:nvPicPr>
          <p:cNvPr id="1028" name="Picture 4" descr="C:\Documents and Settings\Настя\Рабочий стол\Методическая папка\Презентации\Поліетилен\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143116"/>
            <a:ext cx="1857378" cy="1857378"/>
          </a:xfrm>
          <a:prstGeom prst="rect">
            <a:avLst/>
          </a:prstGeom>
          <a:noFill/>
        </p:spPr>
      </p:pic>
      <p:pic>
        <p:nvPicPr>
          <p:cNvPr id="1029" name="Picture 5" descr="C:\Documents and Settings\Настя\Рабочий стол\Методическая папка\Презентации\Поліетилен\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4500570"/>
            <a:ext cx="1643065" cy="1825628"/>
          </a:xfrm>
          <a:prstGeom prst="rect">
            <a:avLst/>
          </a:prstGeom>
          <a:noFill/>
        </p:spPr>
      </p:pic>
      <p:pic>
        <p:nvPicPr>
          <p:cNvPr id="1030" name="Picture 6" descr="C:\Documents and Settings\Настя\Рабочий стол\Методическая папка\Презентации\Поліетилен\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4857760"/>
            <a:ext cx="1824695" cy="785818"/>
          </a:xfrm>
          <a:prstGeom prst="rect">
            <a:avLst/>
          </a:prstGeom>
          <a:noFill/>
        </p:spPr>
      </p:pic>
      <p:pic>
        <p:nvPicPr>
          <p:cNvPr id="1031" name="Picture 7" descr="C:\Documents and Settings\Настя\Рабочий стол\Методическая папка\Презентации\Поліетилен\2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4714884"/>
            <a:ext cx="2357454" cy="1760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7772400" cy="307183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Завдяки високій хімічній стійкості поліетилен широко застосовується в хімічній промисловості для виробництва пластикових труб, частин різних апаратів, внутрішньої футеровки місткостей для зберігання кислот тощо.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Настя\Рабочий стол\Методическая папка\Презентации\Поліетилен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4214818"/>
            <a:ext cx="1802641" cy="1285884"/>
          </a:xfrm>
          <a:prstGeom prst="rect">
            <a:avLst/>
          </a:prstGeom>
          <a:noFill/>
        </p:spPr>
      </p:pic>
      <p:pic>
        <p:nvPicPr>
          <p:cNvPr id="2051" name="Picture 3" descr="C:\Documents and Settings\Настя\Рабочий стол\Методическая папка\Презентации\Поліетилен\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14818"/>
            <a:ext cx="1857388" cy="1386850"/>
          </a:xfrm>
          <a:prstGeom prst="rect">
            <a:avLst/>
          </a:prstGeom>
          <a:noFill/>
        </p:spPr>
      </p:pic>
      <p:pic>
        <p:nvPicPr>
          <p:cNvPr id="2052" name="Picture 4" descr="C:\Documents and Settings\Настя\Рабочий стол\Методическая папка\Презентации\Поліетилен\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5072073"/>
            <a:ext cx="1785950" cy="1333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71480"/>
            <a:ext cx="7772400" cy="26432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Поліетилен застосовується також в електротехнічній, електрокабельній і радіотехнічній промисловості як високоякісний і високочастотний діелектрик.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Настя\Рабочий стол\Методическая папка\Презентации\Поліетилен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3328170" cy="785818"/>
          </a:xfrm>
          <a:prstGeom prst="rect">
            <a:avLst/>
          </a:prstGeom>
          <a:noFill/>
        </p:spPr>
      </p:pic>
      <p:pic>
        <p:nvPicPr>
          <p:cNvPr id="3075" name="Picture 3" descr="C:\Documents and Settings\Настя\Рабочий стол\Методическая папка\Презентации\Поліетилен\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357694"/>
            <a:ext cx="3143272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57166"/>
            <a:ext cx="7772400" cy="27146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Значна частина поліетилену йде на виготовлення водопровідних труб, а також різних побутових предметів — поліетиленових плівок, бутлів, пробок тощо.</a:t>
            </a:r>
            <a:endParaRPr lang="uk-UA" dirty="0"/>
          </a:p>
        </p:txBody>
      </p:sp>
      <p:pic>
        <p:nvPicPr>
          <p:cNvPr id="4099" name="Picture 3" descr="C:\Documents and Settings\Настя\Рабочий стол\Методическая папка\Презентации\Поліетилен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5072074"/>
            <a:ext cx="1076325" cy="1428750"/>
          </a:xfrm>
          <a:prstGeom prst="rect">
            <a:avLst/>
          </a:prstGeom>
          <a:noFill/>
        </p:spPr>
      </p:pic>
      <p:pic>
        <p:nvPicPr>
          <p:cNvPr id="4100" name="Picture 4" descr="C:\Documents and Settings\Настя\Рабочий стол\Методическая папка\Презентации\Поліетилен\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929066"/>
            <a:ext cx="1905000" cy="1193800"/>
          </a:xfrm>
          <a:prstGeom prst="rect">
            <a:avLst/>
          </a:prstGeom>
          <a:noFill/>
        </p:spPr>
      </p:pic>
      <p:pic>
        <p:nvPicPr>
          <p:cNvPr id="4101" name="Picture 5" descr="C:\Documents and Settings\Настя\Рабочий стол\Методическая папка\Презентации\Поліетилен\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5214950"/>
            <a:ext cx="1428750" cy="1390650"/>
          </a:xfrm>
          <a:prstGeom prst="rect">
            <a:avLst/>
          </a:prstGeom>
          <a:noFill/>
        </p:spPr>
      </p:pic>
      <p:pic>
        <p:nvPicPr>
          <p:cNvPr id="4102" name="Picture 6" descr="C:\Documents and Settings\Настя\Рабочий стол\Методическая папка\Презентации\Поліетилен\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57187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28604"/>
            <a:ext cx="7772400" cy="12858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Велику роль відіграє в наш час поліетилен для харчової промисловості</a:t>
            </a:r>
            <a:endParaRPr lang="ru-RU" dirty="0"/>
          </a:p>
        </p:txBody>
      </p:sp>
      <p:pic>
        <p:nvPicPr>
          <p:cNvPr id="5122" name="Picture 2" descr="C:\Documents and Settings\Настя\Рабочий стол\Методическая папка\Презентации\Поліетилен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643182"/>
            <a:ext cx="1742390" cy="1428760"/>
          </a:xfrm>
          <a:prstGeom prst="rect">
            <a:avLst/>
          </a:prstGeom>
          <a:noFill/>
        </p:spPr>
      </p:pic>
      <p:pic>
        <p:nvPicPr>
          <p:cNvPr id="5123" name="Picture 3" descr="C:\Documents and Settings\Настя\Рабочий стол\Методическая папка\Презентации\Поліетилен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643182"/>
            <a:ext cx="1428760" cy="1428760"/>
          </a:xfrm>
          <a:prstGeom prst="rect">
            <a:avLst/>
          </a:prstGeom>
          <a:noFill/>
        </p:spPr>
      </p:pic>
      <p:pic>
        <p:nvPicPr>
          <p:cNvPr id="6" name="Picture 2" descr="C:\Documents and Settings\Настя\Рабочий стол\Методическая папка\Презентации\Поліетилен\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4929198"/>
            <a:ext cx="1643074" cy="1456859"/>
          </a:xfrm>
          <a:prstGeom prst="rect">
            <a:avLst/>
          </a:prstGeom>
          <a:noFill/>
        </p:spPr>
      </p:pic>
      <p:pic>
        <p:nvPicPr>
          <p:cNvPr id="5124" name="Picture 4" descr="C:\Documents and Settings\Настя\Рабочий стол\Методическая папка\Презентации\Поліетилен\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929198"/>
            <a:ext cx="1500198" cy="1500198"/>
          </a:xfrm>
          <a:prstGeom prst="rect">
            <a:avLst/>
          </a:prstGeom>
          <a:noFill/>
        </p:spPr>
      </p:pic>
      <p:pic>
        <p:nvPicPr>
          <p:cNvPr id="5125" name="Picture 5" descr="C:\Documents and Settings\Настя\Рабочий стол\Методическая папка\Презентации\Поліетилен\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2714620"/>
            <a:ext cx="1437841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Поліетилен </a:t>
            </a:r>
            <a:br>
              <a:rPr lang="uk-UA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uk-UA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сільському господарстві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Настя\Рабочий стол\Методическая папка\Презентации\Поліетилен\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428868"/>
            <a:ext cx="2143140" cy="1500198"/>
          </a:xfrm>
          <a:prstGeom prst="rect">
            <a:avLst/>
          </a:prstGeom>
          <a:noFill/>
        </p:spPr>
      </p:pic>
      <p:pic>
        <p:nvPicPr>
          <p:cNvPr id="6147" name="Picture 3" descr="C:\Documents and Settings\Настя\Рабочий стол\Методическая папка\Презентации\Поліетилен\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285992"/>
            <a:ext cx="2205057" cy="1705244"/>
          </a:xfrm>
          <a:prstGeom prst="rect">
            <a:avLst/>
          </a:prstGeom>
          <a:noFill/>
        </p:spPr>
      </p:pic>
      <p:pic>
        <p:nvPicPr>
          <p:cNvPr id="6149" name="Picture 5" descr="C:\Documents and Settings\Настя\Рабочий стол\Методическая папка\Презентации\Поліетилен\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214818"/>
            <a:ext cx="1643074" cy="2464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11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Застосування поліетилену</vt:lpstr>
      <vt:lpstr>Слайд 2</vt:lpstr>
      <vt:lpstr>Слайд 3</vt:lpstr>
      <vt:lpstr>Слайд 4</vt:lpstr>
      <vt:lpstr>Слайд 5</vt:lpstr>
      <vt:lpstr>Слайд 6</vt:lpstr>
      <vt:lpstr>Поліетилен  в сільському господарстві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поліетилену</dc:title>
  <dc:creator>Настя</dc:creator>
  <cp:lastModifiedBy>Настя</cp:lastModifiedBy>
  <cp:revision>8</cp:revision>
  <dcterms:created xsi:type="dcterms:W3CDTF">2012-03-24T19:03:41Z</dcterms:created>
  <dcterms:modified xsi:type="dcterms:W3CDTF">2012-03-26T04:44:11Z</dcterms:modified>
</cp:coreProperties>
</file>