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2EE0-5897-46F6-856D-D476BFF8A149}" type="datetimeFigureOut">
              <a:rPr lang="ru-RU" smtClean="0"/>
              <a:t>25.03.2012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39C8CC-F04B-40B7-9ABC-7C3A0A8A4DB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2EE0-5897-46F6-856D-D476BFF8A149}" type="datetimeFigureOut">
              <a:rPr lang="ru-RU" smtClean="0"/>
              <a:t>25.03.2012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9C8CC-F04B-40B7-9ABC-7C3A0A8A4D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2EE0-5897-46F6-856D-D476BFF8A149}" type="datetimeFigureOut">
              <a:rPr lang="ru-RU" smtClean="0"/>
              <a:t>25.03.2012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9C8CC-F04B-40B7-9ABC-7C3A0A8A4D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3052EE0-5897-46F6-856D-D476BFF8A149}" type="datetimeFigureOut">
              <a:rPr lang="ru-RU" smtClean="0"/>
              <a:t>25.03.2012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439C8CC-F04B-40B7-9ABC-7C3A0A8A4DBA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2EE0-5897-46F6-856D-D476BFF8A149}" type="datetimeFigureOut">
              <a:rPr lang="ru-RU" smtClean="0"/>
              <a:t>25.03.2012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9C8CC-F04B-40B7-9ABC-7C3A0A8A4DB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2EE0-5897-46F6-856D-D476BFF8A149}" type="datetimeFigureOut">
              <a:rPr lang="ru-RU" smtClean="0"/>
              <a:t>25.03.2012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9C8CC-F04B-40B7-9ABC-7C3A0A8A4DB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9C8CC-F04B-40B7-9ABC-7C3A0A8A4DB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2EE0-5897-46F6-856D-D476BFF8A149}" type="datetimeFigureOut">
              <a:rPr lang="ru-RU" smtClean="0"/>
              <a:t>25.03.2012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2EE0-5897-46F6-856D-D476BFF8A149}" type="datetimeFigureOut">
              <a:rPr lang="ru-RU" smtClean="0"/>
              <a:t>25.03.2012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9C8CC-F04B-40B7-9ABC-7C3A0A8A4DB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2EE0-5897-46F6-856D-D476BFF8A149}" type="datetimeFigureOut">
              <a:rPr lang="ru-RU" smtClean="0"/>
              <a:t>25.03.2012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9C8CC-F04B-40B7-9ABC-7C3A0A8A4D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3052EE0-5897-46F6-856D-D476BFF8A149}" type="datetimeFigureOut">
              <a:rPr lang="ru-RU" smtClean="0"/>
              <a:t>25.03.2012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439C8CC-F04B-40B7-9ABC-7C3A0A8A4DB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2EE0-5897-46F6-856D-D476BFF8A149}" type="datetimeFigureOut">
              <a:rPr lang="ru-RU" smtClean="0"/>
              <a:t>25.03.2012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39C8CC-F04B-40B7-9ABC-7C3A0A8A4DB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3052EE0-5897-46F6-856D-D476BFF8A149}" type="datetimeFigureOut">
              <a:rPr lang="ru-RU" smtClean="0"/>
              <a:t>25.03.2012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439C8CC-F04B-40B7-9ABC-7C3A0A8A4DBA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091400">
            <a:off x="422062" y="1516488"/>
            <a:ext cx="8229600" cy="3429024"/>
          </a:xfr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Below"/>
            <a:lightRig rig="soft" dir="t">
              <a:rot lat="0" lon="0" rev="0"/>
            </a:lightRig>
          </a:scene3d>
          <a:sp3d prstMaterial="translucentPowder">
            <a:bevelT w="203200" h="50800" prst="divo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4800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Тема:   </a:t>
            </a:r>
            <a:r>
              <a:rPr lang="uk-UA" sz="48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uk-UA" sz="48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uk-UA" sz="48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Ферум</a:t>
            </a:r>
            <a:r>
              <a:rPr lang="uk-UA" sz="4800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Залізо. Фізичні та хімічні властивості заліза.</a:t>
            </a:r>
            <a:r>
              <a:rPr lang="ru-RU" sz="4800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4800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sz="4800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6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09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Рисунок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</TotalTime>
  <Words>2</Words>
  <Application>Microsoft Office PowerPoint</Application>
  <PresentationFormat>Экран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Бумажная</vt:lpstr>
      <vt:lpstr>Тема:    Ферум. Залізо. Фізичні та хімічні властивості заліза. 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:   Ферум. Залізо. Фізичні та хімічні властивості заліза. </dc:title>
  <dc:creator>Настя</dc:creator>
  <cp:lastModifiedBy>Настя</cp:lastModifiedBy>
  <cp:revision>3</cp:revision>
  <dcterms:created xsi:type="dcterms:W3CDTF">2012-03-25T13:35:48Z</dcterms:created>
  <dcterms:modified xsi:type="dcterms:W3CDTF">2012-03-25T14:04:07Z</dcterms:modified>
</cp:coreProperties>
</file>