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A5E4-8599-4340-9DF1-620ED2D3C436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DDEF-D98F-427E-AA0B-92B2FDEDC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4500570"/>
            <a:ext cx="2185974" cy="16255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Підготував:</a:t>
            </a:r>
          </a:p>
          <a:p>
            <a:pPr>
              <a:buNone/>
            </a:pPr>
            <a:r>
              <a:rPr lang="uk-UA" dirty="0"/>
              <a:t>у</a:t>
            </a:r>
            <a:r>
              <a:rPr lang="uk-UA" dirty="0" smtClean="0"/>
              <a:t>чень 9 класу</a:t>
            </a:r>
          </a:p>
          <a:p>
            <a:pPr>
              <a:buNone/>
            </a:pPr>
            <a:r>
              <a:rPr lang="uk-UA" dirty="0" err="1" smtClean="0"/>
              <a:t>Ліфанов</a:t>
            </a:r>
            <a:r>
              <a:rPr lang="uk-UA" dirty="0" smtClean="0"/>
              <a:t> В.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877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Поширення </a:t>
            </a:r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заліза в природі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4572000" cy="40005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Залізо самородне рідко зустрічається в природі, головним чином в мінералах </a:t>
            </a:r>
            <a:r>
              <a:rPr lang="uk-UA" dirty="0" err="1" smtClean="0">
                <a:solidFill>
                  <a:srgbClr val="FF0000"/>
                </a:solidFill>
              </a:rPr>
              <a:t>феррі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аваруит</a:t>
            </a:r>
            <a:r>
              <a:rPr lang="uk-UA" dirty="0" smtClean="0">
                <a:solidFill>
                  <a:srgbClr val="FF0000"/>
                </a:solidFill>
              </a:rPr>
              <a:t> і метеоритах (т.зв. метеоритне залізо, яке містить більше 90% </a:t>
            </a:r>
            <a:r>
              <a:rPr lang="uk-UA" dirty="0" err="1" smtClean="0">
                <a:solidFill>
                  <a:srgbClr val="FF0000"/>
                </a:solidFill>
              </a:rPr>
              <a:t>Fe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4143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</a:t>
            </a:r>
            <a:r>
              <a:rPr lang="uk-UA" dirty="0" smtClean="0">
                <a:solidFill>
                  <a:srgbClr val="FF0000"/>
                </a:solidFill>
              </a:rPr>
              <a:t>В сполуках з киснем та іншими елементами широко поширене в складі багатьох мінералів і руд.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В організмі здорової людини постійно присутній 4-5 грамів заліза. Приблизно 70% цієї кількості потрібно для насичення гемоглобіну, запаковану в еритроцитах, 5-10% заліза припадає на міоглобін, який бере участь у передачі кисню і вуглекислого газу в м'язах, 20-25% перебувають у резерві, переважно в печінці.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200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ё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5</cp:revision>
  <dcterms:created xsi:type="dcterms:W3CDTF">2012-03-25T14:12:13Z</dcterms:created>
  <dcterms:modified xsi:type="dcterms:W3CDTF">2012-03-26T04:36:51Z</dcterms:modified>
</cp:coreProperties>
</file>